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305" r:id="rId5"/>
    <p:sldId id="312" r:id="rId6"/>
    <p:sldId id="314" r:id="rId7"/>
    <p:sldId id="316" r:id="rId8"/>
    <p:sldId id="321" r:id="rId9"/>
    <p:sldId id="322" r:id="rId10"/>
    <p:sldId id="315" r:id="rId11"/>
    <p:sldId id="317" r:id="rId12"/>
    <p:sldId id="323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7/29/2020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pumpsandiron.com/2016/11/03/upper-body-workout-endurance-burn-out-strength-exercise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hyperlink" Target="https://www.goodfreephotos.com/people/weightlighter-attempting-to-life-weight.jpg.php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¿Cuál es tu mentalidad?</a:t>
            </a: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E24F7045-1B8B-4422-9330-0BC8BF6065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ED0B3BD-E968-4364-878A-47D3A6AEF0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861CC7-DA51-4D73-80D5-B0F40A442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42" y="643467"/>
            <a:ext cx="4136516" cy="557106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8E5BCBF-E5D0-444B-A584-4A5FF79F9D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347" y="482600"/>
            <a:ext cx="11240496" cy="5892800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4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8F36-4353-4C16-B83D-6483B118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Mentalidad de crecimiento vs mentalidad fija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05BFE-A21F-4706-BC32-162892FC99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/>
              <a:t>Crecimiento </a:t>
            </a:r>
          </a:p>
          <a:p>
            <a:r>
              <a:rPr lang="en-US" dirty="0"/>
              <a:t>Los errores me ayudan a mejorar </a:t>
            </a:r>
          </a:p>
          <a:p>
            <a:r>
              <a:rPr lang="en-US" dirty="0"/>
              <a:t>Siempre puedo mejorar, seguiré intentándolo </a:t>
            </a:r>
          </a:p>
          <a:p>
            <a:r>
              <a:rPr lang="en-US" dirty="0"/>
              <a:t>¿Es este realmente mi mejor trabajo? </a:t>
            </a:r>
          </a:p>
          <a:p>
            <a:r>
              <a:rPr lang="en-US" dirty="0"/>
              <a:t>Estoy en el buen camino </a:t>
            </a:r>
          </a:p>
          <a:p>
            <a:r>
              <a:rPr lang="en-US" dirty="0"/>
              <a:t>Voy a entrenar mi cerebro en matemáticas </a:t>
            </a:r>
          </a:p>
          <a:p>
            <a:r>
              <a:rPr lang="en-US" dirty="0"/>
              <a:t>Cometí un error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9EF8F-6EC4-4131-AC41-BFD8C96CD4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600" dirty="0"/>
              <a:t>Fijo </a:t>
            </a:r>
          </a:p>
          <a:p>
            <a:r>
              <a:rPr lang="en-US" dirty="0"/>
              <a:t>Nunca seré tan inteligente como ella </a:t>
            </a:r>
          </a:p>
          <a:p>
            <a:r>
              <a:rPr lang="en-US" dirty="0"/>
              <a:t>No puedo hacer matematicas </a:t>
            </a:r>
          </a:p>
          <a:p>
            <a:r>
              <a:rPr lang="en-US" dirty="0"/>
              <a:t>me rindo </a:t>
            </a:r>
          </a:p>
          <a:p>
            <a:r>
              <a:rPr lang="en-US" dirty="0"/>
              <a:t>Esto es muy dificil </a:t>
            </a:r>
          </a:p>
          <a:p>
            <a:r>
              <a:rPr lang="en-US" dirty="0"/>
              <a:t>No puedo hacer esto mejor </a:t>
            </a:r>
          </a:p>
          <a:p>
            <a:r>
              <a:rPr lang="en-US" dirty="0"/>
              <a:t>Es lo suficientemente bueno </a:t>
            </a:r>
          </a:p>
        </p:txBody>
      </p:sp>
    </p:spTree>
    <p:extLst>
      <p:ext uri="{BB962C8B-B14F-4D97-AF65-F5344CB8AC3E}">
        <p14:creationId xmlns:p14="http://schemas.microsoft.com/office/powerpoint/2010/main" val="2943295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3CE41-A18E-43AC-BC95-A66CCBBC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Errores como oportunidades de aprendizaje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A6BA1-1E01-4597-B065-43CDA55C0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070" y="1603716"/>
            <a:ext cx="3777924" cy="50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4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4AB646F-3BE3-47A3-B14F-9CB84F6BF5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9E476-0F94-476A-8878-30C38712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599"/>
            <a:ext cx="5978072" cy="14811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Desafíos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B714A-D6F9-4F3A-BCC9-BA0503148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279176"/>
            <a:ext cx="5978072" cy="3415672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Piensa en algunos desafíos en tu vida: algo en casa, en la escuela o en el trabajo.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¿Lo trataste desde una mentalidad fija o una mentalidad de crecimiento? - Mira la infografía y mira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¿Por qué debemos desafiarnos a nosotros mismos --- para crecer nuestros cerebros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Los pesos livianos le harán crecer los músculos, pero el desafío de los pesos más pesados ​​hará crecer nuestros músculos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Que es una mentalidad fija más desafiante o mentalidad de crecimiento </a:t>
            </a:r>
          </a:p>
          <a:p>
            <a:pPr>
              <a:lnSpc>
                <a:spcPct val="100000"/>
              </a:lnSpc>
            </a:pPr>
            <a:endParaRPr lang="en-US" sz="1800"/>
          </a:p>
          <a:p>
            <a:pPr>
              <a:lnSpc>
                <a:spcPct val="100000"/>
              </a:lnSpc>
            </a:pPr>
            <a:endParaRPr lang="en-US" sz="1800"/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endParaRPr lang="en-US" sz="1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  <p:pic>
        <p:nvPicPr>
          <p:cNvPr id="6" name="Content Placeholder 5" descr="A picture containing sport, person, holding, young  Description automatically generated">
            <a:extLst>
              <a:ext uri="{FF2B5EF4-FFF2-40B4-BE49-F238E27FC236}">
                <a16:creationId xmlns:a16="http://schemas.microsoft.com/office/drawing/2014/main" id="{37C0B8C5-0512-41CE-8270-80F2B54CE3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7342" r="2459" b="-3"/>
          <a:stretch/>
        </p:blipFill>
        <p:spPr>
          <a:xfrm>
            <a:off x="7620351" y="609598"/>
            <a:ext cx="3747941" cy="2773681"/>
          </a:xfrm>
          <a:prstGeom prst="rect">
            <a:avLst/>
          </a:prstGeom>
        </p:spPr>
      </p:pic>
      <p:pic>
        <p:nvPicPr>
          <p:cNvPr id="8" name="Picture 7" descr="A group of shoes on the floor  Description automatically generated">
            <a:extLst>
              <a:ext uri="{FF2B5EF4-FFF2-40B4-BE49-F238E27FC236}">
                <a16:creationId xmlns:a16="http://schemas.microsoft.com/office/drawing/2014/main" id="{9C21D9A8-33F4-4147-B467-40E9A631FC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t="15167" r="1" b="28579"/>
          <a:stretch/>
        </p:blipFill>
        <p:spPr>
          <a:xfrm>
            <a:off x="7620351" y="3429000"/>
            <a:ext cx="3747941" cy="2811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272435-7228-45E0-A334-245BBF9E4550}"/>
              </a:ext>
            </a:extLst>
          </p:cNvPr>
          <p:cNvSpPr txBox="1"/>
          <p:nvPr/>
        </p:nvSpPr>
        <p:spPr>
          <a:xfrm>
            <a:off x="9655728" y="6657945"/>
            <a:ext cx="25362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pumpsandiron.com/2016/11/03/upper-body-workout-endurance-burn-out-strength-exercises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por Autor desconocido tiene licencia bajo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9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Apagar </a:t>
            </a:r>
            <a:r>
              <a:rPr lang="en-US" dirty="0"/>
              <a:t>w</a:t>
            </a:r>
            <a:r>
              <a:rPr lang="en-US" dirty="0" smtClean="0"/>
              <a:t>gallina </a:t>
            </a:r>
            <a:r>
              <a:rPr lang="en-US" dirty="0"/>
              <a:t>C</a:t>
            </a:r>
            <a:r>
              <a:rPr lang="en-US" dirty="0" smtClean="0"/>
              <a:t>onfused? Usar inseguro como una razón para darse por vencido? ¡Todos tenemos! La confusión no debe verse como una luz de lectura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confusión y sentirse inseguro no son puntos de parada. Son indicadores de acción. Esa acción puede ser aprender algo nuevo o volver a visitar algo viejo, pasar tiempo reflexionando o hablar con alguien.</a:t>
            </a:r>
          </a:p>
          <a:p>
            <a:r>
              <a:rPr lang="en-US" dirty="0" smtClean="0"/>
              <a:t>No dejes que la confusión te mantenga atrapado. Y no lo use como una excusa para suprimir sentimientos o pensamientos.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&lt;strong&gt;Growth mindset&lt;/strong&gt; - ICTEvangelis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4" y="2576945"/>
            <a:ext cx="4566459" cy="342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9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Neuronas de crecimiento = Aprendizaje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411" y="2076450"/>
            <a:ext cx="86868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9253-4EEA-478B-B767-C93670F6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Desafío A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8E7B76-0410-4226-9E51-8C7A44017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Escoger un actividad de las siguientes diapositivas </a:t>
            </a:r>
          </a:p>
          <a:p>
            <a:pPr marL="457200" indent="-457200">
              <a:buAutoNum type="arabicPeriod"/>
            </a:pPr>
            <a:r>
              <a:rPr lang="en-US" dirty="0" smtClean="0"/>
              <a:t>Seguir </a:t>
            </a:r>
            <a:r>
              <a:rPr lang="en-US" dirty="0"/>
              <a:t>las instrucciones para la actividad </a:t>
            </a:r>
            <a:r>
              <a:rPr lang="en-US" dirty="0" smtClean="0"/>
              <a:t>tu eliges. 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Conjunto </a:t>
            </a:r>
            <a:r>
              <a:rPr lang="en-US" dirty="0"/>
              <a:t>un tiempo de 10 minutos </a:t>
            </a:r>
            <a:r>
              <a:rPr lang="en-US" dirty="0" smtClean="0"/>
              <a:t>límite</a:t>
            </a:r>
          </a:p>
          <a:p>
            <a:pPr marL="457200" indent="-457200">
              <a:buAutoNum type="arabicPeriod"/>
            </a:pPr>
            <a:r>
              <a:rPr lang="en-US" dirty="0" smtClean="0"/>
              <a:t>Cuando haya terminado con el desafío que eligió, piense en estas preguntas: </a:t>
            </a:r>
          </a:p>
          <a:p>
            <a:pPr marL="834300" lvl="1" indent="-457200">
              <a:buAutoNum type="arabicPeriod"/>
            </a:pPr>
            <a:r>
              <a:rPr lang="en-US" dirty="0" smtClean="0"/>
              <a:t>¿Qué aprendiste del desafío de hoy?</a:t>
            </a:r>
          </a:p>
          <a:p>
            <a:pPr marL="834300" lvl="1" indent="-457200">
              <a:buAutoNum type="arabicPeriod"/>
            </a:pPr>
            <a:r>
              <a:rPr lang="en-US" dirty="0" smtClean="0"/>
              <a:t>¿Cómo seguiste cuando luchaste?</a:t>
            </a:r>
          </a:p>
          <a:p>
            <a:pPr marL="834300" lvl="1" indent="-457200">
              <a:buAutoNum type="arabicPeriod"/>
            </a:pPr>
            <a:r>
              <a:rPr lang="en-US" dirty="0" smtClean="0"/>
              <a:t>¿Qué pasos tomaste para tener éxito hoy? </a:t>
            </a:r>
          </a:p>
          <a:p>
            <a:pPr marL="834300" lvl="1" indent="-457200">
              <a:buAutoNum type="arabicPeriod"/>
            </a:pPr>
            <a:r>
              <a:rPr lang="en-US" dirty="0" smtClean="0"/>
              <a:t>¿Cuáles son algunas estrategias diferentes que podrías haber usado? </a:t>
            </a:r>
          </a:p>
          <a:p>
            <a:pPr marL="834300" lvl="1" indent="-457200">
              <a:buAutoNum type="arabicPeriod"/>
            </a:pPr>
            <a:r>
              <a:rPr lang="en-US" dirty="0" smtClean="0"/>
              <a:t>Si tuviera más tiempo o una pista, ¿cree que podría haberlo hecho? 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/>
              <a:t>Complete la hoja de reflexión: piense en el poder del cerebro y cómo hace crecer su cerebro</a:t>
            </a:r>
          </a:p>
          <a:p>
            <a:pPr marL="457200" indent="-457200">
              <a:buAutoNum type="arabicPeriod"/>
            </a:pPr>
            <a:r>
              <a:rPr lang="en-US" dirty="0"/>
              <a:t>En su hoja de reflexión, elija un ejemplo de una cita de "mentalidad fija" y uno</a:t>
            </a:r>
          </a:p>
          <a:p>
            <a:pPr marL="457200" indent="-457200">
              <a:buAutoNum type="arabicPeriod"/>
            </a:pPr>
            <a:r>
              <a:rPr lang="en-US" dirty="0"/>
              <a:t>Cita de "mentalidad de crecimiento". ¿Cuál de las mentalidades podría conducir al éxito la próxima vez y por qué?</a:t>
            </a:r>
          </a:p>
          <a:p>
            <a:pPr marL="457200" indent="-457200">
              <a:buAutoNum type="arabicPeriod"/>
            </a:pPr>
            <a:r>
              <a:rPr lang="en-US" dirty="0"/>
              <a:t>Envíe una foto de su desafío y sus hojas de reflexión a sus aulas de Google antes del 17 de agosto</a:t>
            </a:r>
          </a:p>
        </p:txBody>
      </p:sp>
    </p:spTree>
    <p:extLst>
      <p:ext uri="{BB962C8B-B14F-4D97-AF65-F5344CB8AC3E}">
        <p14:creationId xmlns:p14="http://schemas.microsoft.com/office/powerpoint/2010/main" val="916832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A542CE-A139-4679-831E-B83043CD1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60" y="609600"/>
            <a:ext cx="5978072" cy="1139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Direcciones de desafío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AA41F59-BAF0-4CFD-A9FA-ED4C838B54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95159-0B97-47DF-B1D1-0C317B2446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752" r="1" b="23755"/>
          <a:stretch/>
        </p:blipFill>
        <p:spPr>
          <a:xfrm>
            <a:off x="332381" y="2573866"/>
            <a:ext cx="4031092" cy="19642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F8B8F4-F6AA-425F-95E9-A46107FB8A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649" r="-3" b="19258"/>
          <a:stretch/>
        </p:blipFill>
        <p:spPr>
          <a:xfrm>
            <a:off x="332381" y="4712716"/>
            <a:ext cx="4031092" cy="1964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20BF29-252B-4617-9B8E-E269039C91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578" r="-1" b="22392"/>
          <a:stretch/>
        </p:blipFill>
        <p:spPr>
          <a:xfrm>
            <a:off x="332381" y="428581"/>
            <a:ext cx="4031092" cy="1964266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D45997A-350C-4DE1-943D-F59732DBCC8A}"/>
              </a:ext>
            </a:extLst>
          </p:cNvPr>
          <p:cNvSpPr txBox="1">
            <a:spLocks/>
          </p:cNvSpPr>
          <p:nvPr/>
        </p:nvSpPr>
        <p:spPr>
          <a:xfrm>
            <a:off x="5588000" y="2573865"/>
            <a:ext cx="5536232" cy="3120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73473"/>
              </a:buClr>
            </a:pPr>
            <a:r>
              <a:rPr lang="en-US" sz="1800" dirty="0"/>
              <a:t>No gastes más de 10 minutos en este desafío</a:t>
            </a:r>
          </a:p>
          <a:p>
            <a:pPr>
              <a:lnSpc>
                <a:spcPct val="100000"/>
              </a:lnSpc>
              <a:buClr>
                <a:srgbClr val="F73473"/>
              </a:buClr>
            </a:pPr>
            <a:r>
              <a:rPr lang="en-US" sz="1800" dirty="0"/>
              <a:t>Paso 1: dobla el papel por la mitad </a:t>
            </a:r>
          </a:p>
          <a:p>
            <a:pPr>
              <a:lnSpc>
                <a:spcPct val="100000"/>
              </a:lnSpc>
              <a:buClr>
                <a:srgbClr val="F73473"/>
              </a:buClr>
            </a:pPr>
            <a:r>
              <a:rPr lang="en-US" sz="1800" dirty="0"/>
              <a:t>Paso 2: haga cortes en el pliegue central (dos en un lado y uno en el otro)</a:t>
            </a:r>
          </a:p>
          <a:p>
            <a:pPr>
              <a:lnSpc>
                <a:spcPct val="100000"/>
              </a:lnSpc>
              <a:buClr>
                <a:srgbClr val="F73473"/>
              </a:buClr>
            </a:pPr>
            <a:r>
              <a:rPr lang="en-US" sz="1800" dirty="0"/>
              <a:t> Paso 3: Gire el papel y vuelva a doblarlo según sea necesario en el medio para terminar la estructura.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EA1268-7020-42B5-911C-B05DF779807A}"/>
              </a:ext>
            </a:extLst>
          </p:cNvPr>
          <p:cNvSpPr txBox="1"/>
          <p:nvPr/>
        </p:nvSpPr>
        <p:spPr>
          <a:xfrm>
            <a:off x="6099456" y="1798409"/>
            <a:ext cx="502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Materiales: 8x10 papel y tijeras.</a:t>
            </a:r>
          </a:p>
        </p:txBody>
      </p:sp>
    </p:spTree>
    <p:extLst>
      <p:ext uri="{BB962C8B-B14F-4D97-AF65-F5344CB8AC3E}">
        <p14:creationId xmlns:p14="http://schemas.microsoft.com/office/powerpoint/2010/main" val="2460023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Desafío 2 Direcciones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Suministros: monedas y un ritmo para voltearlos </a:t>
            </a:r>
          </a:p>
          <a:p>
            <a:r>
              <a:rPr lang="en-US" dirty="0" smtClean="0"/>
              <a:t>Coloque la moneda en la parte posterior de su antebrazo y voltee en la palma de su mano. </a:t>
            </a:r>
          </a:p>
          <a:p>
            <a:r>
              <a:rPr lang="en-US" dirty="0" smtClean="0"/>
              <a:t>Establecer un temporizador de 10 minutos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998" y="3403024"/>
            <a:ext cx="3304742" cy="28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648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500D6A-2351-4999-8535-BAEE76BEBBA1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54E3773-7FFA-4BE5-A2D7-AF8334D6FE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AD9097-A2B5-4C04-81F1-551065E5A1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Goudy Old Style</vt:lpstr>
      <vt:lpstr>Trebuchet MS</vt:lpstr>
      <vt:lpstr>Wingdings 2</vt:lpstr>
      <vt:lpstr>SlateVTI</vt:lpstr>
      <vt:lpstr>¿Cuál es tu mentalidad?</vt:lpstr>
      <vt:lpstr>Mentalidad de crecimiento vs mentalidad fija </vt:lpstr>
      <vt:lpstr>Errores como oportunidades de aprendizaje </vt:lpstr>
      <vt:lpstr>Desafíos </vt:lpstr>
      <vt:lpstr>Apagar wgallina Confused? Usar inseguro como una razón para darse por vencido? ¡Todos tenemos! La confusión no debe verse como una luz de lectura</vt:lpstr>
      <vt:lpstr>Neuronas de crecimiento = Aprendizaje </vt:lpstr>
      <vt:lpstr>Desafío A </vt:lpstr>
      <vt:lpstr>Direcciones de desafío </vt:lpstr>
      <vt:lpstr>Desafío 2 Direcciones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2020-07-29T01:56:37Z</dcterms:created>
  <dcterms:modified xsi:type="dcterms:W3CDTF">2020-07-29T18:02:15Z</dcterms:modified>
</cp:coreProperties>
</file>